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7" r:id="rId5"/>
    <p:sldId id="259" r:id="rId6"/>
    <p:sldId id="260" r:id="rId7"/>
    <p:sldId id="261" r:id="rId8"/>
    <p:sldId id="265" r:id="rId9"/>
    <p:sldId id="264" r:id="rId10"/>
    <p:sldId id="268" r:id="rId11"/>
    <p:sldId id="269" r:id="rId12"/>
    <p:sldId id="270" r:id="rId13"/>
    <p:sldId id="271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31F90B1C-B55B-4E09-A967-402C5BC33171}" type="datetimeFigureOut">
              <a:rPr lang="en-US" smtClean="0"/>
              <a:t>2/5/2013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4689F7-29D2-43CC-A1A4-7F44D737D25D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0B1C-B55B-4E09-A967-402C5BC33171}" type="datetimeFigureOut">
              <a:rPr lang="en-US" smtClean="0"/>
              <a:t>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689F7-29D2-43CC-A1A4-7F44D737D2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0B1C-B55B-4E09-A967-402C5BC33171}" type="datetimeFigureOut">
              <a:rPr lang="en-US" smtClean="0"/>
              <a:t>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689F7-29D2-43CC-A1A4-7F44D737D2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0B1C-B55B-4E09-A967-402C5BC33171}" type="datetimeFigureOut">
              <a:rPr lang="en-US" smtClean="0"/>
              <a:t>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689F7-29D2-43CC-A1A4-7F44D737D2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0B1C-B55B-4E09-A967-402C5BC33171}" type="datetimeFigureOut">
              <a:rPr lang="en-US" smtClean="0"/>
              <a:t>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689F7-29D2-43CC-A1A4-7F44D737D2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0B1C-B55B-4E09-A967-402C5BC33171}" type="datetimeFigureOut">
              <a:rPr lang="en-US" smtClean="0"/>
              <a:t>2/5/2013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689F7-29D2-43CC-A1A4-7F44D737D25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0B1C-B55B-4E09-A967-402C5BC33171}" type="datetimeFigureOut">
              <a:rPr lang="en-US" smtClean="0"/>
              <a:t>2/5/2013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689F7-29D2-43CC-A1A4-7F44D737D2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0B1C-B55B-4E09-A967-402C5BC33171}" type="datetimeFigureOut">
              <a:rPr lang="en-US" smtClean="0"/>
              <a:t>2/5/2013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689F7-29D2-43CC-A1A4-7F44D737D2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0B1C-B55B-4E09-A967-402C5BC33171}" type="datetimeFigureOut">
              <a:rPr lang="en-US" smtClean="0"/>
              <a:t>2/5/2013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689F7-29D2-43CC-A1A4-7F44D737D2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0B1C-B55B-4E09-A967-402C5BC33171}" type="datetimeFigureOut">
              <a:rPr lang="en-US" smtClean="0"/>
              <a:t>2/5/2013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689F7-29D2-43CC-A1A4-7F44D737D25D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0B1C-B55B-4E09-A967-402C5BC33171}" type="datetimeFigureOut">
              <a:rPr lang="en-US" smtClean="0"/>
              <a:t>2/5/2013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689F7-29D2-43CC-A1A4-7F44D737D2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31F90B1C-B55B-4E09-A967-402C5BC33171}" type="datetimeFigureOut">
              <a:rPr lang="en-US" smtClean="0"/>
              <a:t>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454689F7-29D2-43CC-A1A4-7F44D737D25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blogs.fredericksburgacademy.org/jasmijnh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blogs.fredericksburgacademy.org/calebp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blogs.fredericksburgacademy.org/margaretc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Technology in our Lower School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86200"/>
            <a:ext cx="1524000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85800"/>
            <a:ext cx="3790950" cy="5054600"/>
          </a:xfrm>
          <a:prstGeom prst="rect">
            <a:avLst/>
          </a:prstGeom>
          <a:ln w="111125" cmpd="sng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1073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2456" y="914400"/>
            <a:ext cx="7024744" cy="572536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Sharing</a:t>
            </a:r>
            <a:endParaRPr lang="en-US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Zaynab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9800" y="1600200"/>
            <a:ext cx="4678363" cy="3508375"/>
          </a:xfrm>
        </p:spPr>
      </p:pic>
      <p:sp>
        <p:nvSpPr>
          <p:cNvPr id="3" name="TextBox 2"/>
          <p:cNvSpPr txBox="1"/>
          <p:nvPr/>
        </p:nvSpPr>
        <p:spPr>
          <a:xfrm>
            <a:off x="1558636" y="5410200"/>
            <a:ext cx="64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second grade student is sharing her experiences from a wedding she attended in Pakistan.   This excerpt is from the Lower School Weekly News.</a:t>
            </a:r>
          </a:p>
        </p:txBody>
      </p:sp>
    </p:spTree>
    <p:extLst>
      <p:ext uri="{BB962C8B-B14F-4D97-AF65-F5344CB8AC3E}">
        <p14:creationId xmlns:p14="http://schemas.microsoft.com/office/powerpoint/2010/main" val="58563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824345"/>
            <a:ext cx="4244796" cy="5410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67400" y="4190402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Using a New App: </a:t>
            </a:r>
            <a:r>
              <a:rPr lang="en-US" sz="2400" dirty="0" err="1" smtClean="0">
                <a:solidFill>
                  <a:schemeClr val="bg2">
                    <a:lumMod val="50000"/>
                  </a:schemeClr>
                </a:solidFill>
              </a:rPr>
              <a:t>PicCollage</a:t>
            </a: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21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Fifth Grade Poetry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" r="3872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With technology in the classroom, students can create whenever they are inspired.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31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1524000"/>
            <a:ext cx="5867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2">
                    <a:lumMod val="50000"/>
                  </a:schemeClr>
                </a:solidFill>
              </a:rPr>
              <a:t>With Apple TV, they can share their creations. </a:t>
            </a:r>
            <a:endParaRPr lang="en-US" sz="4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794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158" y="857250"/>
            <a:ext cx="1836897" cy="514985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39833" y="2057401"/>
            <a:ext cx="3304572" cy="8382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Student Blogs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>
          <a:xfrm>
            <a:off x="4736592" y="2971800"/>
            <a:ext cx="3298784" cy="2971800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Students blog in grades 1 through 5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Our goal is the integration of blog writing into the daily curriculum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The blogs also become a portfolio of student work and writing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This example is from a </a:t>
            </a:r>
            <a:r>
              <a:rPr lang="en-US" dirty="0" smtClean="0">
                <a:hlinkClick r:id="rId3"/>
              </a:rPr>
              <a:t>third grader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04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Our Youngest Bloggers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hlinkClick r:id="rId2"/>
              </a:rPr>
              <a:t>First grade students </a:t>
            </a:r>
            <a:r>
              <a:rPr lang="en-US" dirty="0" smtClean="0"/>
              <a:t>use “first grade spelling” to sound out words in their posts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21" y="1447800"/>
            <a:ext cx="3455180" cy="163912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622431"/>
            <a:ext cx="3429000" cy="170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1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473" y="775854"/>
            <a:ext cx="4095750" cy="5461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4400" y="1371600"/>
            <a:ext cx="2743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First Graders Working on Their Blogs</a:t>
            </a:r>
            <a:endParaRPr lang="en-US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510540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This collage was made using </a:t>
            </a:r>
            <a:r>
              <a:rPr lang="en-US" dirty="0" err="1" smtClean="0"/>
              <a:t>PicCollage</a:t>
            </a:r>
            <a:r>
              <a:rPr lang="en-US" dirty="0" smtClean="0"/>
              <a:t> on the </a:t>
            </a:r>
            <a:r>
              <a:rPr lang="en-US" dirty="0" err="1" smtClean="0"/>
              <a:t>iPad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88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5"/>
            <a:ext cx="3304572" cy="923966"/>
          </a:xfrm>
        </p:spPr>
        <p:txBody>
          <a:bodyPr/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Blogging on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iPads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595" y="857250"/>
            <a:ext cx="1324022" cy="51498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3657600"/>
            <a:ext cx="3298784" cy="1997298"/>
          </a:xfrm>
        </p:spPr>
        <p:txBody>
          <a:bodyPr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The </a:t>
            </a:r>
            <a:r>
              <a:rPr lang="en-US" dirty="0" smtClean="0">
                <a:hlinkClick r:id="rId3"/>
              </a:rPr>
              <a:t>fifth grade </a:t>
            </a:r>
            <a:r>
              <a:rPr lang="en-US" dirty="0" smtClean="0"/>
              <a:t>has been blogging on </a:t>
            </a:r>
            <a:r>
              <a:rPr lang="en-US" dirty="0" err="1" smtClean="0"/>
              <a:t>iPads</a:t>
            </a:r>
            <a:r>
              <a:rPr lang="en-US" dirty="0" smtClean="0"/>
              <a:t> in their classrooms.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An app allows them to upload photos from their tablet to the internet.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20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Third Grade Uses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Glogster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(Digital Posters)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191826"/>
            <a:ext cx="2712613" cy="3615250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121" y="2192672"/>
            <a:ext cx="2783879" cy="3614404"/>
          </a:xfrm>
        </p:spPr>
      </p:pic>
    </p:spTree>
    <p:extLst>
      <p:ext uri="{BB962C8B-B14F-4D97-AF65-F5344CB8AC3E}">
        <p14:creationId xmlns:p14="http://schemas.microsoft.com/office/powerpoint/2010/main" val="311539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</a:rPr>
              <a:t>Fourth Grade Used PowerPoint and Tux Paint to Create Their </a:t>
            </a:r>
            <a:r>
              <a:rPr lang="en-US" sz="3200" i="1" dirty="0" smtClean="0">
                <a:solidFill>
                  <a:schemeClr val="bg2">
                    <a:lumMod val="50000"/>
                  </a:schemeClr>
                </a:solidFill>
              </a:rPr>
              <a:t>Important Book of Weather</a:t>
            </a:r>
            <a:endParaRPr lang="en-US" sz="3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9" name="Picture 1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1971">
            <a:off x="4421746" y="2989052"/>
            <a:ext cx="3788454" cy="2873787"/>
          </a:xfrm>
          <a:prstGeom prst="rect">
            <a:avLst/>
          </a:prstGeom>
          <a:effectLst>
            <a:outerShdw blurRad="25400" dist="38100" dir="2700000" sx="102000" sy="102000" algn="tl" rotWithShape="0">
              <a:prstClr val="black">
                <a:alpha val="35000"/>
              </a:prstClr>
            </a:outerShdw>
          </a:effectLst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5073">
            <a:off x="827245" y="2438399"/>
            <a:ext cx="3729452" cy="2747702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015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57253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Kindergarten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600200"/>
            <a:ext cx="5613400" cy="3508375"/>
          </a:xfrm>
        </p:spPr>
      </p:pic>
      <p:sp>
        <p:nvSpPr>
          <p:cNvPr id="2" name="TextBox 1"/>
          <p:cNvSpPr txBox="1"/>
          <p:nvPr/>
        </p:nvSpPr>
        <p:spPr>
          <a:xfrm>
            <a:off x="1295400" y="5334000"/>
            <a:ext cx="670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Students </a:t>
            </a:r>
            <a:r>
              <a:rPr lang="en-US" dirty="0" smtClean="0"/>
              <a:t>demonstrate a </a:t>
            </a:r>
            <a:r>
              <a:rPr lang="en-US" dirty="0"/>
              <a:t>knowledge of the difference between solids, liquids, and gases using </a:t>
            </a:r>
            <a:r>
              <a:rPr lang="en-US" dirty="0" err="1"/>
              <a:t>Kidspiration</a:t>
            </a:r>
            <a:r>
              <a:rPr lang="en-US" dirty="0"/>
              <a:t> software.</a:t>
            </a:r>
          </a:p>
        </p:txBody>
      </p:sp>
    </p:spTree>
    <p:extLst>
      <p:ext uri="{BB962C8B-B14F-4D97-AF65-F5344CB8AC3E}">
        <p14:creationId xmlns:p14="http://schemas.microsoft.com/office/powerpoint/2010/main" val="99433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90600" y="838200"/>
            <a:ext cx="7024744" cy="64666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PK-4 Uses Skype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230" y="1524000"/>
            <a:ext cx="4853940" cy="3352800"/>
          </a:xfrm>
        </p:spPr>
      </p:pic>
      <p:sp>
        <p:nvSpPr>
          <p:cNvPr id="2" name="TextBox 1"/>
          <p:cNvSpPr txBox="1"/>
          <p:nvPr/>
        </p:nvSpPr>
        <p:spPr>
          <a:xfrm>
            <a:off x="1524000" y="5257800"/>
            <a:ext cx="624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 December, PK-4 learned about Hanukkah by </a:t>
            </a:r>
            <a:r>
              <a:rPr lang="en-US" dirty="0" err="1"/>
              <a:t>Skyping</a:t>
            </a:r>
            <a:r>
              <a:rPr lang="en-US" dirty="0"/>
              <a:t> with a former Fredericksburg resident now residing in Israel. </a:t>
            </a:r>
          </a:p>
        </p:txBody>
      </p:sp>
    </p:spTree>
    <p:extLst>
      <p:ext uri="{BB962C8B-B14F-4D97-AF65-F5344CB8AC3E}">
        <p14:creationId xmlns:p14="http://schemas.microsoft.com/office/powerpoint/2010/main" val="186382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690</TotalTime>
  <Words>231</Words>
  <Application>Microsoft Office PowerPoint</Application>
  <PresentationFormat>On-screen Show (4:3)</PresentationFormat>
  <Paragraphs>25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Austin</vt:lpstr>
      <vt:lpstr>Technology in our Lower School</vt:lpstr>
      <vt:lpstr>Student Blogs</vt:lpstr>
      <vt:lpstr>Our Youngest Bloggers</vt:lpstr>
      <vt:lpstr>PowerPoint Presentation</vt:lpstr>
      <vt:lpstr>Blogging on iPads</vt:lpstr>
      <vt:lpstr>Third Grade Uses Glogster (Digital Posters)</vt:lpstr>
      <vt:lpstr>Fourth Grade Used PowerPoint and Tux Paint to Create Their Important Book of Weather</vt:lpstr>
      <vt:lpstr>Kindergarten</vt:lpstr>
      <vt:lpstr>PK-4 Uses Skype</vt:lpstr>
      <vt:lpstr>Sharing</vt:lpstr>
      <vt:lpstr>PowerPoint Presentation</vt:lpstr>
      <vt:lpstr>Fifth Grade Poetry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Technology in our Lower School</dc:title>
  <dc:creator>Kim Bushman</dc:creator>
  <cp:lastModifiedBy>Kim Bushman</cp:lastModifiedBy>
  <cp:revision>35</cp:revision>
  <dcterms:created xsi:type="dcterms:W3CDTF">2013-01-18T15:40:51Z</dcterms:created>
  <dcterms:modified xsi:type="dcterms:W3CDTF">2013-02-05T16:14:43Z</dcterms:modified>
</cp:coreProperties>
</file>