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385B1-D21C-4147-AB77-98782BEA50F8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E6C24-4297-401F-80C4-D583B253A16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ueplanetbiomes.org/tundra_animals_page.htm" TargetMode="External"/><Relationship Id="rId2" Type="http://schemas.openxmlformats.org/officeDocument/2006/relationships/hyperlink" Target="http://www.blueplantsbiome.org/tundra_plants_pag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how.com/facts_5903440_human-impact-tundra_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66850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Tundra</a:t>
            </a:r>
            <a:endParaRPr lang="en-US" sz="9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6858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By Sareena, Noah, Erin, and Harrison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86370"/>
            <a:ext cx="3748088" cy="280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86370"/>
            <a:ext cx="4218842" cy="280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89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Arctic Fox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Arctic Fox, Polar Fox, White Fox</a:t>
            </a:r>
          </a:p>
          <a:p>
            <a:endParaRPr lang="en-US" dirty="0"/>
          </a:p>
          <a:p>
            <a:r>
              <a:rPr lang="en-US" dirty="0" smtClean="0"/>
              <a:t>10-16 inch.  long, 6-15 lbs. </a:t>
            </a:r>
          </a:p>
          <a:p>
            <a:endParaRPr lang="en-US" dirty="0"/>
          </a:p>
          <a:p>
            <a:r>
              <a:rPr lang="en-US" dirty="0" smtClean="0"/>
              <a:t>Female pregnant 52 days </a:t>
            </a:r>
          </a:p>
          <a:p>
            <a:endParaRPr lang="en-US" dirty="0"/>
          </a:p>
          <a:p>
            <a:r>
              <a:rPr lang="en-US" dirty="0" smtClean="0"/>
              <a:t>Omnivore, birds, eggs, small mammals, fish</a:t>
            </a:r>
          </a:p>
          <a:p>
            <a:endParaRPr lang="en-US" dirty="0"/>
          </a:p>
          <a:p>
            <a:r>
              <a:rPr lang="en-US" dirty="0" smtClean="0"/>
              <a:t>Berries, seaweed, insects, larvae  </a:t>
            </a:r>
          </a:p>
          <a:p>
            <a:endParaRPr lang="en-US" dirty="0"/>
          </a:p>
          <a:p>
            <a:r>
              <a:rPr lang="en-US" dirty="0" smtClean="0"/>
              <a:t>Sleep curled, to stay warm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10996"/>
            <a:ext cx="2928257" cy="219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209800" cy="284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43" y="228600"/>
            <a:ext cx="2362200" cy="156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00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Caribou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8450"/>
            <a:ext cx="7125112" cy="3962400"/>
          </a:xfrm>
        </p:spPr>
        <p:txBody>
          <a:bodyPr/>
          <a:lstStyle/>
          <a:p>
            <a:r>
              <a:rPr lang="en-US" dirty="0" smtClean="0"/>
              <a:t>Caribou, Reindeer</a:t>
            </a:r>
          </a:p>
          <a:p>
            <a:endParaRPr lang="en-US" dirty="0"/>
          </a:p>
          <a:p>
            <a:r>
              <a:rPr lang="en-US" dirty="0" smtClean="0"/>
              <a:t>Female, Male antlers</a:t>
            </a:r>
          </a:p>
          <a:p>
            <a:endParaRPr lang="en-US" dirty="0"/>
          </a:p>
          <a:p>
            <a:r>
              <a:rPr lang="en-US" dirty="0" smtClean="0"/>
              <a:t>Lichens, dried sedges, small shrubs, leaves, mushrooms</a:t>
            </a:r>
          </a:p>
          <a:p>
            <a:endParaRPr lang="en-US" dirty="0"/>
          </a:p>
          <a:p>
            <a:r>
              <a:rPr lang="en-US" dirty="0" smtClean="0"/>
              <a:t>Babies every year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124200" cy="233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68" y="4855029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22" y="228600"/>
            <a:ext cx="2209547" cy="15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576" y="2209800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05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125113" cy="9244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Tundra Food Chain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88" y="2691351"/>
            <a:ext cx="7125112" cy="4051437"/>
          </a:xfrm>
        </p:spPr>
        <p:txBody>
          <a:bodyPr/>
          <a:lstStyle/>
          <a:p>
            <a:r>
              <a:rPr lang="en-US" dirty="0" smtClean="0"/>
              <a:t>Polar bear top</a:t>
            </a:r>
          </a:p>
          <a:p>
            <a:endParaRPr lang="en-US" dirty="0"/>
          </a:p>
          <a:p>
            <a:r>
              <a:rPr lang="en-US" dirty="0" smtClean="0"/>
              <a:t>fox, owl</a:t>
            </a:r>
          </a:p>
          <a:p>
            <a:endParaRPr lang="en-US" dirty="0"/>
          </a:p>
          <a:p>
            <a:r>
              <a:rPr lang="en-US" dirty="0" smtClean="0"/>
              <a:t>Hare, lemming, squirrel, ermine</a:t>
            </a:r>
          </a:p>
          <a:p>
            <a:endParaRPr lang="en-US" dirty="0"/>
          </a:p>
          <a:p>
            <a:r>
              <a:rPr lang="en-US" dirty="0" smtClean="0"/>
              <a:t>Berries bottom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74007"/>
            <a:ext cx="5410200" cy="318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85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Human Interference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806563"/>
            <a:ext cx="7125112" cy="4051437"/>
          </a:xfrm>
        </p:spPr>
        <p:txBody>
          <a:bodyPr/>
          <a:lstStyle/>
          <a:p>
            <a:r>
              <a:rPr lang="en-US" dirty="0" smtClean="0"/>
              <a:t>Climate few interference</a:t>
            </a:r>
          </a:p>
          <a:p>
            <a:endParaRPr lang="en-US" dirty="0"/>
          </a:p>
          <a:p>
            <a:r>
              <a:rPr lang="en-US" dirty="0" smtClean="0"/>
              <a:t>Worlds most fragile ecosystems</a:t>
            </a:r>
          </a:p>
          <a:p>
            <a:endParaRPr lang="en-US" dirty="0"/>
          </a:p>
          <a:p>
            <a:r>
              <a:rPr lang="en-US" dirty="0" smtClean="0"/>
              <a:t>Poachers kill</a:t>
            </a:r>
          </a:p>
          <a:p>
            <a:endParaRPr lang="en-US" dirty="0"/>
          </a:p>
          <a:p>
            <a:r>
              <a:rPr lang="en-US" dirty="0" smtClean="0"/>
              <a:t>Global Warming</a:t>
            </a:r>
          </a:p>
          <a:p>
            <a:endParaRPr lang="en-US" dirty="0"/>
          </a:p>
          <a:p>
            <a:r>
              <a:rPr lang="en-US" dirty="0" smtClean="0"/>
              <a:t>Out of the tundra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9753"/>
            <a:ext cx="1828800" cy="2712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92034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04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Conclusion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7125112" cy="4051437"/>
          </a:xfrm>
        </p:spPr>
        <p:txBody>
          <a:bodyPr/>
          <a:lstStyle/>
          <a:p>
            <a:r>
              <a:rPr lang="en-US" dirty="0" smtClean="0"/>
              <a:t>Fun, interesting, cold</a:t>
            </a:r>
          </a:p>
          <a:p>
            <a:endParaRPr lang="en-US" dirty="0"/>
          </a:p>
          <a:p>
            <a:r>
              <a:rPr lang="en-US" dirty="0" smtClean="0"/>
              <a:t>Fascinating animals</a:t>
            </a:r>
          </a:p>
          <a:p>
            <a:endParaRPr lang="en-US" dirty="0"/>
          </a:p>
          <a:p>
            <a:r>
              <a:rPr lang="en-US" dirty="0" smtClean="0"/>
              <a:t> dangerous climate</a:t>
            </a:r>
          </a:p>
          <a:p>
            <a:endParaRPr lang="en-US" dirty="0"/>
          </a:p>
          <a:p>
            <a:r>
              <a:rPr lang="en-US" dirty="0" smtClean="0"/>
              <a:t>Pretty plants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4043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72439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91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Resources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806563"/>
            <a:ext cx="7125112" cy="405143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http://www.blueplantsbiome.org/tundra_plants_page.htm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3"/>
              </a:rPr>
              <a:t>http://www.blueplanetbiomes.org/tundra_animals_page.htm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  <a:hlinkClick r:id="rId4"/>
              </a:rPr>
              <a:t>http://www.ehow.com/facts_5903440_human-impact-tundra_.html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57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75724"/>
            <a:ext cx="7067755" cy="9244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Tundra Biome Map Info</a:t>
            </a:r>
            <a:endParaRPr lang="en-US" sz="4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201312" cy="3048000"/>
          </a:xfrm>
        </p:spPr>
        <p:txBody>
          <a:bodyPr/>
          <a:lstStyle/>
          <a:p>
            <a:r>
              <a:rPr lang="en-US" dirty="0" smtClean="0"/>
              <a:t>Arctic </a:t>
            </a:r>
          </a:p>
          <a:p>
            <a:endParaRPr lang="en-US" dirty="0"/>
          </a:p>
          <a:p>
            <a:r>
              <a:rPr lang="en-US" dirty="0" smtClean="0"/>
              <a:t>Alpine</a:t>
            </a:r>
          </a:p>
          <a:p>
            <a:endParaRPr lang="en-US" dirty="0"/>
          </a:p>
          <a:p>
            <a:r>
              <a:rPr lang="en-US" dirty="0" smtClean="0"/>
              <a:t>Canada, Alaska, Greenland, South America, Asia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324"/>
            <a:ext cx="4191000" cy="293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80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30" y="228600"/>
            <a:ext cx="7125113" cy="9244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  <a:t>Tundra Biome Climates </a:t>
            </a:r>
            <a:endParaRPr lang="en-US" sz="4400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Summer</a:t>
            </a:r>
            <a:r>
              <a:rPr lang="en-US" dirty="0" smtClean="0"/>
              <a:t>, winter</a:t>
            </a:r>
          </a:p>
          <a:p>
            <a:r>
              <a:rPr lang="en-US" dirty="0" smtClean="0"/>
              <a:t>Summer short</a:t>
            </a:r>
          </a:p>
          <a:p>
            <a:r>
              <a:rPr lang="en-US" dirty="0" smtClean="0"/>
              <a:t>Winter long</a:t>
            </a:r>
          </a:p>
          <a:p>
            <a:endParaRPr lang="en-US" dirty="0"/>
          </a:p>
          <a:p>
            <a:r>
              <a:rPr lang="en-US" dirty="0" smtClean="0"/>
              <a:t>Highest temp. -18 degrees Fahrenheit </a:t>
            </a:r>
          </a:p>
          <a:p>
            <a:r>
              <a:rPr lang="en-US" dirty="0" smtClean="0"/>
              <a:t>From winter to summer</a:t>
            </a:r>
          </a:p>
          <a:p>
            <a:r>
              <a:rPr lang="en-US" dirty="0" smtClean="0"/>
              <a:t>Lowest temp. -70 degrees Fahrenheit </a:t>
            </a:r>
          </a:p>
          <a:p>
            <a:r>
              <a:rPr lang="en-US" dirty="0" smtClean="0"/>
              <a:t>From winter to summer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60372"/>
            <a:ext cx="490257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30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Bearberry</a:t>
            </a:r>
            <a:endParaRPr lang="en-US" sz="4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Bearberry, Foxberry, Kinnikinic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Stem 2-8” inches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Petal, pale pink or white</a:t>
            </a:r>
          </a:p>
          <a:p>
            <a:endParaRPr lang="en-US" dirty="0"/>
          </a:p>
          <a:p>
            <a:r>
              <a:rPr lang="en-US" dirty="0" smtClean="0"/>
              <a:t>Berry non-poisonous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553448"/>
            <a:ext cx="2667000" cy="286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514" y="1066800"/>
            <a:ext cx="2971800" cy="213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0771"/>
            <a:ext cx="2514600" cy="187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Tufted Saxifrage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perennial </a:t>
            </a:r>
          </a:p>
          <a:p>
            <a:endParaRPr lang="en-US" dirty="0"/>
          </a:p>
          <a:p>
            <a:r>
              <a:rPr lang="en-US" dirty="0" smtClean="0"/>
              <a:t>Stems 3-15 cm. </a:t>
            </a:r>
          </a:p>
          <a:p>
            <a:endParaRPr lang="en-US" dirty="0"/>
          </a:p>
          <a:p>
            <a:r>
              <a:rPr lang="en-US" dirty="0" smtClean="0"/>
              <a:t>2-10 petals each</a:t>
            </a:r>
          </a:p>
          <a:p>
            <a:endParaRPr lang="en-US" dirty="0"/>
          </a:p>
          <a:p>
            <a:r>
              <a:rPr lang="en-US" dirty="0" smtClean="0"/>
              <a:t>Petals white</a:t>
            </a:r>
          </a:p>
          <a:p>
            <a:endParaRPr lang="en-US" dirty="0"/>
          </a:p>
          <a:p>
            <a:r>
              <a:rPr lang="en-US" dirty="0" smtClean="0"/>
              <a:t>Several flowers each grass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586" y="0"/>
            <a:ext cx="2533786" cy="281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716" y="3886200"/>
            <a:ext cx="2389974" cy="262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14" y="2687751"/>
            <a:ext cx="2239894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42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Pasque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Flower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125112" cy="4051437"/>
          </a:xfrm>
        </p:spPr>
        <p:txBody>
          <a:bodyPr/>
          <a:lstStyle/>
          <a:p>
            <a:r>
              <a:rPr lang="en-US" dirty="0" smtClean="0"/>
              <a:t>From Ranunculaceae family</a:t>
            </a:r>
          </a:p>
          <a:p>
            <a:endParaRPr lang="en-US" dirty="0"/>
          </a:p>
          <a:p>
            <a:r>
              <a:rPr lang="en-US" dirty="0" smtClean="0"/>
              <a:t>Stem 6-8 inches</a:t>
            </a:r>
          </a:p>
          <a:p>
            <a:endParaRPr lang="en-US" dirty="0"/>
          </a:p>
          <a:p>
            <a:r>
              <a:rPr lang="en-US" dirty="0" smtClean="0"/>
              <a:t>5-8 petals</a:t>
            </a:r>
          </a:p>
          <a:p>
            <a:endParaRPr lang="en-US" dirty="0"/>
          </a:p>
          <a:p>
            <a:r>
              <a:rPr lang="en-US" dirty="0" smtClean="0"/>
              <a:t>Dark lavender or white</a:t>
            </a:r>
          </a:p>
          <a:p>
            <a:endParaRPr lang="en-US" dirty="0"/>
          </a:p>
          <a:p>
            <a:r>
              <a:rPr lang="en-US" dirty="0" smtClean="0"/>
              <a:t> center yellow stamens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19" y="152400"/>
            <a:ext cx="1752600" cy="243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128" y="4038600"/>
            <a:ext cx="1735308" cy="25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819400"/>
            <a:ext cx="2345835" cy="1850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43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Ermine</a:t>
            </a:r>
            <a:endParaRPr lang="en-US" sz="4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95600"/>
            <a:ext cx="7125112" cy="4495800"/>
          </a:xfrm>
        </p:spPr>
        <p:txBody>
          <a:bodyPr/>
          <a:lstStyle/>
          <a:p>
            <a:r>
              <a:rPr lang="en-US" dirty="0" smtClean="0"/>
              <a:t>Ermine, Short Tilled Weasel, Stout, </a:t>
            </a:r>
            <a:r>
              <a:rPr lang="en-US" dirty="0" err="1" smtClean="0"/>
              <a:t>Royskatt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Babies, 8 weeks, hunt</a:t>
            </a:r>
          </a:p>
          <a:p>
            <a:endParaRPr lang="en-US" dirty="0"/>
          </a:p>
          <a:p>
            <a:r>
              <a:rPr lang="en-US" dirty="0" smtClean="0"/>
              <a:t>Females more protective</a:t>
            </a:r>
          </a:p>
          <a:p>
            <a:endParaRPr lang="en-US" dirty="0"/>
          </a:p>
          <a:p>
            <a:r>
              <a:rPr lang="en-US" dirty="0" smtClean="0"/>
              <a:t>Males/babies</a:t>
            </a:r>
          </a:p>
          <a:p>
            <a:endParaRPr lang="en-US" dirty="0"/>
          </a:p>
          <a:p>
            <a:r>
              <a:rPr lang="en-US" dirty="0" smtClean="0"/>
              <a:t>White, brown</a:t>
            </a:r>
          </a:p>
          <a:p>
            <a:endParaRPr lang="en-US" dirty="0"/>
          </a:p>
          <a:p>
            <a:r>
              <a:rPr lang="en-US" dirty="0" smtClean="0"/>
              <a:t>Rabbit, rodent, insect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49" y="228599"/>
            <a:ext cx="2874929" cy="177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24" y="269965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75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Polar Bear</a:t>
            </a:r>
            <a:endParaRPr lang="en-US" sz="4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244" y="2047875"/>
            <a:ext cx="7125112" cy="4051437"/>
          </a:xfrm>
        </p:spPr>
        <p:txBody>
          <a:bodyPr/>
          <a:lstStyle/>
          <a:p>
            <a:r>
              <a:rPr lang="en-US" dirty="0" smtClean="0"/>
              <a:t>Polar Bear, Sea Bear</a:t>
            </a:r>
          </a:p>
          <a:p>
            <a:endParaRPr lang="en-US" dirty="0"/>
          </a:p>
          <a:p>
            <a:r>
              <a:rPr lang="en-US" dirty="0" smtClean="0"/>
              <a:t>2 layers, fur</a:t>
            </a:r>
          </a:p>
          <a:p>
            <a:endParaRPr lang="en-US" dirty="0"/>
          </a:p>
          <a:p>
            <a:r>
              <a:rPr lang="en-US" dirty="0" smtClean="0"/>
              <a:t>Largest carnivores</a:t>
            </a:r>
          </a:p>
          <a:p>
            <a:endParaRPr lang="en-US" dirty="0"/>
          </a:p>
          <a:p>
            <a:r>
              <a:rPr lang="en-US" dirty="0" smtClean="0"/>
              <a:t>Seals, other sea life</a:t>
            </a:r>
          </a:p>
          <a:p>
            <a:endParaRPr lang="en-US" dirty="0"/>
          </a:p>
          <a:p>
            <a:r>
              <a:rPr lang="en-US" dirty="0" smtClean="0"/>
              <a:t>Litter 2-4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2917371" cy="218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43400"/>
            <a:ext cx="2895600" cy="192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429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Harlequin Duck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Male dark, female not as colorful </a:t>
            </a:r>
          </a:p>
          <a:p>
            <a:endParaRPr lang="en-US" dirty="0"/>
          </a:p>
          <a:p>
            <a:r>
              <a:rPr lang="en-US" dirty="0" smtClean="0"/>
              <a:t>Wings rapidly</a:t>
            </a:r>
          </a:p>
          <a:p>
            <a:endParaRPr lang="en-US" dirty="0"/>
          </a:p>
          <a:p>
            <a:r>
              <a:rPr lang="en-US" dirty="0" smtClean="0"/>
              <a:t>Eggs 27-29 days</a:t>
            </a:r>
          </a:p>
          <a:p>
            <a:endParaRPr lang="en-US" dirty="0"/>
          </a:p>
          <a:p>
            <a:r>
              <a:rPr lang="en-US" dirty="0" smtClean="0"/>
              <a:t>Fish, shellfish, aquatic insects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21" y="15240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829"/>
            <a:ext cx="2819400" cy="181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251318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7792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279</TotalTime>
  <Words>307</Words>
  <Application>Microsoft Office PowerPoint</Application>
  <PresentationFormat>On-screen Show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Winter</vt:lpstr>
      <vt:lpstr>Tundra</vt:lpstr>
      <vt:lpstr>Tundra Biome Map Info</vt:lpstr>
      <vt:lpstr>Tundra Biome Climates </vt:lpstr>
      <vt:lpstr> Bearberry</vt:lpstr>
      <vt:lpstr>Tufted Saxifrage</vt:lpstr>
      <vt:lpstr>Pasque Flower</vt:lpstr>
      <vt:lpstr>Ermine</vt:lpstr>
      <vt:lpstr>Polar Bear</vt:lpstr>
      <vt:lpstr>Harlequin Duck</vt:lpstr>
      <vt:lpstr>Arctic Fox </vt:lpstr>
      <vt:lpstr>Caribou</vt:lpstr>
      <vt:lpstr>Tundra Food Chain</vt:lpstr>
      <vt:lpstr>Human Interference</vt:lpstr>
      <vt:lpstr>Conclusion</vt:lpstr>
      <vt:lpstr>Resources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Tundra</dc:title>
  <dc:creator>SBShetti</dc:creator>
  <cp:lastModifiedBy>SBShetti</cp:lastModifiedBy>
  <cp:revision>46</cp:revision>
  <dcterms:created xsi:type="dcterms:W3CDTF">2013-03-13T16:51:16Z</dcterms:created>
  <dcterms:modified xsi:type="dcterms:W3CDTF">2013-04-15T13:31:14Z</dcterms:modified>
</cp:coreProperties>
</file>